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2" r:id="rId2"/>
    <p:sldId id="262" r:id="rId3"/>
    <p:sldId id="265" r:id="rId4"/>
    <p:sldId id="266" r:id="rId5"/>
    <p:sldId id="270" r:id="rId6"/>
  </p:sldIdLst>
  <p:sldSz cx="12192000" cy="6858000"/>
  <p:notesSz cx="6858000" cy="9144000"/>
  <p:defaultTextStyle>
    <a:defPPr>
      <a:defRPr lang="ko-Kore-K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F"/>
    <a:srgbClr val="8EC298"/>
    <a:srgbClr val="E4007F"/>
    <a:srgbClr val="ED9DAC"/>
    <a:srgbClr val="E18175"/>
    <a:srgbClr val="EB470C"/>
    <a:srgbClr val="823687"/>
    <a:srgbClr val="4CAF53"/>
    <a:srgbClr val="014593"/>
    <a:srgbClr val="3E77B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30"/>
    <p:restoredTop sz="94691"/>
  </p:normalViewPr>
  <p:slideViewPr>
    <p:cSldViewPr snapToGrid="0">
      <p:cViewPr varScale="1"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DE1E915-E78B-1D41-51F1-4E6833C4FD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7CAFC0E-2008-B0DB-5C3F-02F80F6429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ko-KR" altLang="en-US"/>
              <a:t>클릭하여 마스터 부제목 스타일 편집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941C8CDC-F694-BD41-E38D-5D85CC204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3EFBB29-E8CA-680F-F5F1-74E85741A5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E5A34E7-0094-7109-3C55-810D59A98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55645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E90847A-6CD2-B19F-ECC2-C7AF5796D4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5D420156-9A29-5C76-1798-C320825817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2702C51-E481-1422-1754-67EAEA16F4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95A2E13-84CD-9A6A-BA02-5601B7AC1A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907B87-DE5D-AF6C-8834-0BE573B54A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579704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6E266527-915A-BB9C-3B29-B4E0D055A55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3698D9CC-9F20-4D75-C32E-E6C2846B30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3A6C21D-5EA7-724F-DCD5-AA1E042C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3F37ED4-F0F8-640F-D954-35D1E5D0A7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14A9F0-31A6-A099-5CE5-969869798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965369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E91651F-ABD7-C011-88A5-87853BF99D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34BE412-C092-B2C3-21BF-AE9B260FB94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0723188E-AF77-77BF-CDC4-5D8E3B49D0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6D04826-2E2A-CCA2-DEE0-4212F3BC3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7050181-25D9-E76B-3D55-27C0920990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72548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0028726-8340-C9F7-8DF7-99E6A5C5AF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44AB124-17D4-8D3B-E5E8-97CDB42849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0DC5F8-BF24-9698-640F-89D884F4DE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A0C94C6-C989-0087-1563-FE62AC0F20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7261B56-BF5B-969E-1F73-50496E566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73088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A9DD3C6-60B8-216D-599C-CC5FA23AA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50EB85-65E9-C185-4ADC-149D5C519EC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5EE72E38-BF84-D2AC-07E6-E30C47BC161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1C4D58EF-CD69-113F-E5BE-617AF71DFE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B8AEA71-330A-BE54-83BA-662B7FB49F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96C1EF4-F61C-B73D-4D1C-09BB92149B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886663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FEAEFC6-2069-4625-1C9E-313F8B9E4A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8CA215D-67D5-A578-60C7-C96298F95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85E32A26-1A11-BB81-7508-17E7724D1C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8FFDC3B6-BCAB-D4FE-84CD-7C67128E4F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6C178D3A-04D6-1645-D03B-5D40F1F42D8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CD4E634A-64FC-EFEC-9CCD-7304C3294B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83BE8C88-084B-64C9-772A-22ADAE7580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040F691E-06E4-8DC8-9E06-420BDAF12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39719176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2BF5BD5-0ED8-1AD7-C40D-FD8A34A8CD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A56662F-F6CF-C0F5-3705-C7513B1239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11DBAB1-3FC3-5D7F-D99A-213922B077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B61F6B3-5A24-189A-9671-7E4A8AE57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6407255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51F76334-0E7E-F68F-1DFE-6065EB68D0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4F113E0F-208B-BB61-55DC-5275A6BE4B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260E9B5-CAE4-0B83-874A-26B3695610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4998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0C7C0D9-625E-ED0C-3320-858C14B0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17889EA-9DE1-83D7-9F4F-B50E890C1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EE0AFDB-1BEA-B0CB-7857-EC4F3A7F37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F45CF4A-182C-22BB-6DE8-D70BFCB849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3937FAE-8C07-C831-EB5B-A4A0D933E2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90D05BA8-0A31-055E-9E4C-04CF002FD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1166639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FCD794B-A2DB-8740-94FB-1D2308299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96FF4D08-31A5-FDFF-0D3A-456199A1F76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ko-Kore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5E0AE38-3FD2-9AB5-DF1D-8725ED3C3E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7D70B52-2070-C772-FCAE-6A9592E736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AA9E8568-EAC2-E1C5-E118-EAFEFD2DE0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ko-Kore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8F9E1FB-FEE8-2C51-B9BF-CEC8D933C9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28541081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079C76FD-9F1B-C2DA-2D3E-000C734C22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ko-KR" altLang="en-US"/>
              <a:t>마스터 제목 스타일 편집</a:t>
            </a:r>
            <a:endParaRPr kumimoji="1" lang="ko-Kore-KR" altLang="en-US"/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7AE6F04-B19E-863F-30B3-02C7536168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ko-KR" altLang="en-US"/>
              <a:t>마스터 텍스트 스타일을 편집하려면 클릭</a:t>
            </a:r>
          </a:p>
          <a:p>
            <a:pPr lvl="1"/>
            <a:r>
              <a:rPr kumimoji="1" lang="ko-KR" altLang="en-US"/>
              <a:t>두 번째 수준</a:t>
            </a:r>
          </a:p>
          <a:p>
            <a:pPr lvl="2"/>
            <a:r>
              <a:rPr kumimoji="1" lang="ko-KR" altLang="en-US"/>
              <a:t>세 번째 수준</a:t>
            </a:r>
          </a:p>
          <a:p>
            <a:pPr lvl="3"/>
            <a:r>
              <a:rPr kumimoji="1" lang="ko-KR" altLang="en-US"/>
              <a:t>네 번째 수준</a:t>
            </a:r>
          </a:p>
          <a:p>
            <a:pPr lvl="4"/>
            <a:r>
              <a:rPr kumimoji="1" lang="ko-KR" altLang="en-US"/>
              <a:t>다섯 번째 수준</a:t>
            </a:r>
            <a:endParaRPr kumimoji="1" lang="ko-Kore-KR" altLang="en-US"/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F2714DE-B4CC-8571-AB2B-72F10781F80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33C1C67-1477-2D41-B9FF-193BF5F90065}" type="datetimeFigureOut">
              <a:rPr kumimoji="1" lang="ko-Kore-KR" altLang="en-US" smtClean="0"/>
              <a:t>10/28/2024</a:t>
            </a:fld>
            <a:endParaRPr kumimoji="1" lang="ko-Kore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38BF536-AB91-B21A-8CA1-4A20BCE426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ko-Kore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7BEA3BE-2AAE-3127-43F7-6199BEEE7F8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569DE64-0653-D542-959B-059E7AD56C65}" type="slidenum">
              <a:rPr kumimoji="1" lang="ko-Kore-KR" altLang="en-US" smtClean="0"/>
              <a:t>‹#›</a:t>
            </a:fld>
            <a:endParaRPr kumimoji="1" lang="ko-Kore-KR" altLang="en-US"/>
          </a:p>
        </p:txBody>
      </p:sp>
    </p:spTree>
    <p:extLst>
      <p:ext uri="{BB962C8B-B14F-4D97-AF65-F5344CB8AC3E}">
        <p14:creationId xmlns:p14="http://schemas.microsoft.com/office/powerpoint/2010/main" val="4025980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ore-K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그림 25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4794FB1-373B-28A0-98D7-D34BAD73BF9E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A9BB7D57-C808-C102-12E1-1A1F33716D13}"/>
              </a:ext>
            </a:extLst>
          </p:cNvPr>
          <p:cNvCxnSpPr>
            <a:cxnSpLocks/>
          </p:cNvCxnSpPr>
          <p:nvPr/>
        </p:nvCxnSpPr>
        <p:spPr>
          <a:xfrm>
            <a:off x="2743200" y="1116000"/>
            <a:ext cx="8508380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" name="그림 3">
            <a:extLst>
              <a:ext uri="{FF2B5EF4-FFF2-40B4-BE49-F238E27FC236}">
                <a16:creationId xmlns:a16="http://schemas.microsoft.com/office/drawing/2014/main" id="{D0A8333D-5404-4674-9A74-C63E7D5ED3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38453" y="666114"/>
            <a:ext cx="2032000" cy="469900"/>
          </a:xfrm>
          <a:prstGeom prst="rect">
            <a:avLst/>
          </a:prstGeom>
        </p:spPr>
      </p:pic>
      <p:pic>
        <p:nvPicPr>
          <p:cNvPr id="8" name="그림 7">
            <a:extLst>
              <a:ext uri="{FF2B5EF4-FFF2-40B4-BE49-F238E27FC236}">
                <a16:creationId xmlns:a16="http://schemas.microsoft.com/office/drawing/2014/main" id="{CF634B96-06E2-8E68-6C9C-B5C31366BB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3568077" y="666114"/>
            <a:ext cx="2032000" cy="469900"/>
          </a:xfrm>
          <a:prstGeom prst="rect">
            <a:avLst/>
          </a:prstGeom>
        </p:spPr>
      </p:pic>
      <p:pic>
        <p:nvPicPr>
          <p:cNvPr id="9" name="그림 8">
            <a:extLst>
              <a:ext uri="{FF2B5EF4-FFF2-40B4-BE49-F238E27FC236}">
                <a16:creationId xmlns:a16="http://schemas.microsoft.com/office/drawing/2014/main" id="{A19A4AE9-B5AC-701C-F4B6-04811F2AF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6099" y="666114"/>
            <a:ext cx="1854200" cy="4699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A758A23-DF77-D61F-F86D-99E1B1860FC8}"/>
              </a:ext>
            </a:extLst>
          </p:cNvPr>
          <p:cNvSpPr txBox="1"/>
          <p:nvPr/>
        </p:nvSpPr>
        <p:spPr>
          <a:xfrm>
            <a:off x="4652209" y="2546214"/>
            <a:ext cx="5154241" cy="1754326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ko-KR" altLang="en-US" sz="54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명사절을 이끄는 접속사</a:t>
            </a:r>
            <a:r>
              <a:rPr lang="ko-KR" altLang="en-US" sz="5400" b="1" dirty="0">
                <a:effectLst/>
                <a:latin typeface="Noto Sans KR" panose="020B0500000000000000" pitchFamily="34" charset="-128"/>
                <a:ea typeface="Noto Sans KR" panose="020B0500000000000000" pitchFamily="34" charset="-128"/>
              </a:rPr>
              <a:t> </a:t>
            </a:r>
            <a:r>
              <a:rPr lang="en-US" altLang="ko-KR" sz="5400" b="1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endParaRPr lang="en-US" altLang="ko-Kore-KR" sz="540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9003C44-C867-425A-997F-8492AEC2EC74}"/>
              </a:ext>
            </a:extLst>
          </p:cNvPr>
          <p:cNvSpPr txBox="1"/>
          <p:nvPr/>
        </p:nvSpPr>
        <p:spPr>
          <a:xfrm>
            <a:off x="1595185" y="712187"/>
            <a:ext cx="3891215" cy="369332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r>
              <a:rPr lang="en-US" altLang="ko-Kore-KR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High School </a:t>
            </a:r>
            <a:r>
              <a:rPr lang="en-US" altLang="ko-Kore-KR" b="1" dirty="0">
                <a:effectLst/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Common English1 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(</a:t>
            </a:r>
            <a:r>
              <a:rPr lang="ko-KR" altLang="en-US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오선영</a:t>
            </a:r>
            <a:r>
              <a:rPr lang="en-US" altLang="ko-Kore-KR" dirty="0"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rPr>
              <a:t>)</a:t>
            </a:r>
          </a:p>
        </p:txBody>
      </p:sp>
      <p:pic>
        <p:nvPicPr>
          <p:cNvPr id="23" name="그림 22">
            <a:extLst>
              <a:ext uri="{FF2B5EF4-FFF2-40B4-BE49-F238E27FC236}">
                <a16:creationId xmlns:a16="http://schemas.microsoft.com/office/drawing/2014/main" id="{4ADE9A1B-17D1-EDAA-F550-FDD17E256E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33746" y="2702110"/>
            <a:ext cx="1511300" cy="736600"/>
          </a:xfrm>
          <a:prstGeom prst="rect">
            <a:avLst/>
          </a:prstGeom>
        </p:spPr>
      </p:pic>
      <p:pic>
        <p:nvPicPr>
          <p:cNvPr id="24" name="그림 23">
            <a:extLst>
              <a:ext uri="{FF2B5EF4-FFF2-40B4-BE49-F238E27FC236}">
                <a16:creationId xmlns:a16="http://schemas.microsoft.com/office/drawing/2014/main" id="{51815176-48DF-4B3B-5C02-5C5D126457A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2982334" y="2702110"/>
            <a:ext cx="1511300" cy="736600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998D5864-CC6F-786F-A169-BA690F57825F}"/>
              </a:ext>
            </a:extLst>
          </p:cNvPr>
          <p:cNvSpPr txBox="1"/>
          <p:nvPr/>
        </p:nvSpPr>
        <p:spPr>
          <a:xfrm>
            <a:off x="2533746" y="2685690"/>
            <a:ext cx="1917468" cy="769441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ctr"/>
            <a:r>
              <a:rPr lang="en-US" altLang="ko-KR" sz="44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Point 2</a:t>
            </a:r>
            <a:endParaRPr lang="en-US" altLang="ko-Kore-KR" sz="4400" spc="-100" dirty="0">
              <a:solidFill>
                <a:schemeClr val="bg1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C34E2DE-A1A2-8A37-0342-A76BF5530C76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18872620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그림 14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AD49B0AC-C999-DE87-7A1D-EE05844D12C4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658417"/>
            <a:ext cx="9631580" cy="2880789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접속사 </a:t>
            </a:r>
            <a:r>
              <a:rPr lang="en-US" altLang="ko-KR" sz="3600" spc="-150" dirty="0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문장에서 주어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보어 역할을 하는 명사절을 이끈다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절이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 역할을 하는 경우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, 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보통 주어 자리에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가주어 </a:t>
            </a:r>
            <a:r>
              <a:rPr lang="en-US" altLang="ko-KR" sz="3600" spc="-150" dirty="0">
                <a:solidFill>
                  <a:srgbClr val="00B0EF"/>
                </a:solidFill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it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을 쓰고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절을 뒤로 보낸다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로 쓰이면 접속사 </a:t>
            </a:r>
            <a:r>
              <a:rPr lang="en-US" altLang="ko-KR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rPr>
              <a:t>that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은 </a:t>
            </a:r>
            <a:r>
              <a:rPr lang="ko-KR" altLang="en-US" sz="3000" spc="-150" dirty="0">
                <a:solidFill>
                  <a:srgbClr val="00B0EF"/>
                </a:solidFill>
                <a:latin typeface="나눔고딕" panose="020D0604000000000000" pitchFamily="50" charset="-127"/>
                <a:ea typeface="나눔고딕" panose="020D0604000000000000" pitchFamily="50" charset="-127"/>
              </a:rPr>
              <a:t>생략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되기도 한다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en-US" altLang="ko-Kore-KR" sz="3000" spc="-150" dirty="0">
              <a:effectLst/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6" name="그룹 5">
            <a:extLst>
              <a:ext uri="{FF2B5EF4-FFF2-40B4-BE49-F238E27FC236}">
                <a16:creationId xmlns:a16="http://schemas.microsoft.com/office/drawing/2014/main" id="{3D44D7CD-21C6-CCCA-1A9F-CE52C56A5C0C}"/>
              </a:ext>
            </a:extLst>
          </p:cNvPr>
          <p:cNvGrpSpPr/>
          <p:nvPr/>
        </p:nvGrpSpPr>
        <p:grpSpPr>
          <a:xfrm>
            <a:off x="1270480" y="602944"/>
            <a:ext cx="7360975" cy="646331"/>
            <a:chOff x="1270480" y="602944"/>
            <a:chExt cx="7360975" cy="646331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535455" y="602944"/>
              <a:ext cx="6096000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32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명사절을 이끄는 접속사 </a:t>
              </a:r>
              <a:r>
                <a:rPr lang="en-US" altLang="ko-KR" sz="3600" spc="-150" dirty="0">
                  <a:latin typeface="Calibri" panose="020F0502020204030204" pitchFamily="34" charset="0"/>
                  <a:ea typeface="나눔고딕" panose="020D0604000000000000" pitchFamily="50" charset="-127"/>
                  <a:cs typeface="Calibri" panose="020F0502020204030204" pitchFamily="34" charset="0"/>
                </a:rPr>
                <a:t>that</a:t>
              </a:r>
              <a:endParaRPr lang="ko-Kore-KR" altLang="en-US" sz="3600" spc="-150" dirty="0">
                <a:latin typeface="Calibri" panose="020F0502020204030204" pitchFamily="34" charset="0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01CF4434-6845-8DC8-EE42-F70B933B216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70481" y="659273"/>
              <a:ext cx="965200" cy="4826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C87C023A-5213-0293-D4F8-ADC3DBEF85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70255" y="659273"/>
              <a:ext cx="965200" cy="482600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70480" y="638963"/>
              <a:ext cx="1264975" cy="523220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altLang="ko-KR" sz="2800" spc="-100" dirty="0">
                  <a:solidFill>
                    <a:schemeClr val="bg1"/>
                  </a:solidFill>
                  <a:effectLst/>
                  <a:latin typeface="Calibri" panose="020F0502020204030204" pitchFamily="34" charset="0"/>
                  <a:ea typeface="Noto Sans KR Medium" panose="020B0500000000000000" pitchFamily="34" charset="-128"/>
                  <a:cs typeface="Calibri" panose="020F0502020204030204" pitchFamily="34" charset="0"/>
                </a:rPr>
                <a:t>Point 2</a:t>
              </a:r>
              <a:endParaRPr lang="en-US" altLang="ko-Kore-KR" sz="2800" spc="-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endParaRPr>
            </a:p>
          </p:txBody>
        </p:sp>
      </p:grp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5796" y="2007025"/>
            <a:ext cx="101600" cy="10160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D7D61F1-100B-9EA7-64F0-E9EDE53C0748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</p:spTree>
    <p:extLst>
      <p:ext uri="{BB962C8B-B14F-4D97-AF65-F5344CB8AC3E}">
        <p14:creationId xmlns:p14="http://schemas.microsoft.com/office/powerpoint/2010/main" val="8499190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그림 16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39580C57-60D0-DEC3-5E9A-925F90C383B8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509935" y="1571333"/>
            <a:ext cx="9631580" cy="110799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i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is important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we arrive on time.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주어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 </a:t>
            </a:r>
          </a:p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(←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we arrive on time is important.)</a:t>
            </a:r>
            <a:endParaRPr lang="en-US" altLang="ko-Kore-KR" sz="3200" spc="-150" dirty="0"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그림 12">
            <a:extLst>
              <a:ext uri="{FF2B5EF4-FFF2-40B4-BE49-F238E27FC236}">
                <a16:creationId xmlns:a16="http://schemas.microsoft.com/office/drawing/2014/main" id="{EBA10847-0AF6-FD52-BC5F-3AF2528605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1870349"/>
            <a:ext cx="101600" cy="1016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5081A23-54D7-1F88-D529-2B67353BA6B6}"/>
              </a:ext>
            </a:extLst>
          </p:cNvPr>
          <p:cNvSpPr txBox="1"/>
          <p:nvPr/>
        </p:nvSpPr>
        <p:spPr>
          <a:xfrm>
            <a:off x="1509935" y="3115758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hopes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(that) 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he can pass the exam.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목적어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644AB2B-4333-25BD-51EE-B80EA838CA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3353229"/>
            <a:ext cx="101600" cy="1016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00EA6670-0A19-C602-CFA8-852A95CB02A7}"/>
              </a:ext>
            </a:extLst>
          </p:cNvPr>
          <p:cNvSpPr txBox="1"/>
          <p:nvPr/>
        </p:nvSpPr>
        <p:spPr>
          <a:xfrm>
            <a:off x="1509935" y="4551606"/>
            <a:ext cx="9631580" cy="553998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fact is </a:t>
            </a:r>
            <a:r>
              <a:rPr lang="en-US" altLang="ko-KR" sz="3600" b="1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that</a:t>
            </a: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 she is deeply in love with him. 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(</a:t>
            </a:r>
            <a:r>
              <a:rPr lang="ko-KR" altLang="en-US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보어</a:t>
            </a:r>
            <a:r>
              <a:rPr lang="en-US" altLang="ko-KR" sz="3000" spc="-150" dirty="0">
                <a:latin typeface="나눔고딕" panose="020D0604000000000000" pitchFamily="50" charset="-127"/>
                <a:ea typeface="나눔고딕" panose="020D0604000000000000" pitchFamily="50" charset="-127"/>
              </a:rPr>
              <a:t>)</a:t>
            </a:r>
            <a:endParaRPr lang="en-US" altLang="ko-Kore-KR" sz="3000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0D79C4B5-92B4-B555-D0DC-3EA42CEFE4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0480" y="4850622"/>
            <a:ext cx="101600" cy="1016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349A24F-65B4-DB2D-91CA-71BBC810B0FD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grpSp>
        <p:nvGrpSpPr>
          <p:cNvPr id="24" name="그룹 23">
            <a:extLst>
              <a:ext uri="{FF2B5EF4-FFF2-40B4-BE49-F238E27FC236}">
                <a16:creationId xmlns:a16="http://schemas.microsoft.com/office/drawing/2014/main" id="{A6255BC6-AE42-6457-CEF0-9A125D1270E6}"/>
              </a:ext>
            </a:extLst>
          </p:cNvPr>
          <p:cNvGrpSpPr/>
          <p:nvPr/>
        </p:nvGrpSpPr>
        <p:grpSpPr>
          <a:xfrm>
            <a:off x="1255967" y="673784"/>
            <a:ext cx="1264975" cy="482600"/>
            <a:chOff x="2983165" y="891498"/>
            <a:chExt cx="1264975" cy="482600"/>
          </a:xfrm>
        </p:grpSpPr>
        <p:pic>
          <p:nvPicPr>
            <p:cNvPr id="18" name="그림 17">
              <a:extLst>
                <a:ext uri="{FF2B5EF4-FFF2-40B4-BE49-F238E27FC236}">
                  <a16:creationId xmlns:a16="http://schemas.microsoft.com/office/drawing/2014/main" id="{F6A546E6-9915-7293-C7E9-3F34790C9FD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83166" y="891498"/>
              <a:ext cx="965200" cy="482600"/>
            </a:xfrm>
            <a:prstGeom prst="rect">
              <a:avLst/>
            </a:prstGeom>
          </p:spPr>
        </p:pic>
        <p:pic>
          <p:nvPicPr>
            <p:cNvPr id="19" name="그림 18">
              <a:extLst>
                <a:ext uri="{FF2B5EF4-FFF2-40B4-BE49-F238E27FC236}">
                  <a16:creationId xmlns:a16="http://schemas.microsoft.com/office/drawing/2014/main" id="{F83C84C7-848A-6F25-B24D-39E16BC0063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 flipH="1">
              <a:off x="3282940" y="891498"/>
              <a:ext cx="965200" cy="482600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4C7781F-B76E-3263-6958-2E7E68AF3419}"/>
                </a:ext>
              </a:extLst>
            </p:cNvPr>
            <p:cNvSpPr txBox="1"/>
            <p:nvPr/>
          </p:nvSpPr>
          <p:spPr>
            <a:xfrm>
              <a:off x="2983165" y="894271"/>
              <a:ext cx="1264975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latin typeface="나눔고딕" panose="020D0604000000000000" pitchFamily="50" charset="-127"/>
                  <a:ea typeface="나눔고딕" panose="020D0604000000000000" pitchFamily="50" charset="-127"/>
                  <a:cs typeface="Calibri" panose="020F0502020204030204" pitchFamily="34" charset="0"/>
                </a:rPr>
                <a:t>예문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886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Do you believe life exists beyond Earth?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그룹 9">
            <a:extLst>
              <a:ext uri="{FF2B5EF4-FFF2-40B4-BE49-F238E27FC236}">
                <a16:creationId xmlns:a16="http://schemas.microsoft.com/office/drawing/2014/main" id="{70EAD265-DF5A-AC4C-1716-FD057C618232}"/>
              </a:ext>
            </a:extLst>
          </p:cNvPr>
          <p:cNvGrpSpPr/>
          <p:nvPr/>
        </p:nvGrpSpPr>
        <p:grpSpPr>
          <a:xfrm>
            <a:off x="1262013" y="623544"/>
            <a:ext cx="8251264" cy="855148"/>
            <a:chOff x="1262013" y="870287"/>
            <a:chExt cx="8251264" cy="855148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7749285-CC10-C7B2-C89B-94893D4BF00E}"/>
                </a:ext>
              </a:extLst>
            </p:cNvPr>
            <p:cNvSpPr txBox="1"/>
            <p:nvPr/>
          </p:nvSpPr>
          <p:spPr>
            <a:xfrm>
              <a:off x="2835229" y="894438"/>
              <a:ext cx="6678048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다음 문장에서 명사절을 이끄는 접속사 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that</a:t>
              </a:r>
              <a:r>
                <a:rPr lang="ko-KR" altLang="en-US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이 들어갈 자리에 ✔ 표시하시오</a:t>
              </a:r>
              <a:r>
                <a:rPr lang="en-US" altLang="ko-KR" sz="2400" b="1" spc="-150" dirty="0">
                  <a:latin typeface="나눔고딕" panose="020D0604000000000000" pitchFamily="50" charset="-127"/>
                  <a:ea typeface="나눔고딕" panose="020D0604000000000000" pitchFamily="50" charset="-127"/>
                </a:rPr>
                <a:t>.</a:t>
              </a:r>
              <a:endParaRPr lang="ko-Kore-KR" altLang="en-US" sz="2400" b="1" spc="-150" dirty="0"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  <p:grpSp>
          <p:nvGrpSpPr>
            <p:cNvPr id="9" name="그룹 8">
              <a:extLst>
                <a:ext uri="{FF2B5EF4-FFF2-40B4-BE49-F238E27FC236}">
                  <a16:creationId xmlns:a16="http://schemas.microsoft.com/office/drawing/2014/main" id="{05EC14D0-39CE-FA5D-ADFA-F64FA25F47B6}"/>
                </a:ext>
              </a:extLst>
            </p:cNvPr>
            <p:cNvGrpSpPr/>
            <p:nvPr/>
          </p:nvGrpSpPr>
          <p:grpSpPr>
            <a:xfrm>
              <a:off x="1262013" y="870287"/>
              <a:ext cx="1473952" cy="522050"/>
              <a:chOff x="1262013" y="870287"/>
              <a:chExt cx="1473952" cy="522050"/>
            </a:xfrm>
          </p:grpSpPr>
          <p:pic>
            <p:nvPicPr>
              <p:cNvPr id="14" name="그림 13">
                <a:extLst>
                  <a:ext uri="{FF2B5EF4-FFF2-40B4-BE49-F238E27FC236}">
                    <a16:creationId xmlns:a16="http://schemas.microsoft.com/office/drawing/2014/main" id="{39BE69E3-4121-51AC-DB64-449AA0515F5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62013" y="891497"/>
                <a:ext cx="1143000" cy="500840"/>
              </a:xfrm>
              <a:prstGeom prst="rect">
                <a:avLst/>
              </a:prstGeom>
            </p:spPr>
          </p:pic>
          <p:pic>
            <p:nvPicPr>
              <p:cNvPr id="15" name="그림 14">
                <a:extLst>
                  <a:ext uri="{FF2B5EF4-FFF2-40B4-BE49-F238E27FC236}">
                    <a16:creationId xmlns:a16="http://schemas.microsoft.com/office/drawing/2014/main" id="{EE2197A9-22F0-A0F1-797E-1B0A950BF69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 flipH="1">
                <a:off x="1592965" y="891497"/>
                <a:ext cx="1143000" cy="500839"/>
              </a:xfrm>
              <a:prstGeom prst="rect">
                <a:avLst/>
              </a:prstGeom>
            </p:spPr>
          </p:pic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A333A994-49D1-9D0D-C597-2CE117762B3A}"/>
                  </a:ext>
                </a:extLst>
              </p:cNvPr>
              <p:cNvSpPr txBox="1"/>
              <p:nvPr/>
            </p:nvSpPr>
            <p:spPr>
              <a:xfrm>
                <a:off x="1262013" y="870287"/>
                <a:ext cx="1473952" cy="477054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ko-KR" altLang="en-US" sz="2500" b="1" spc="-100" dirty="0">
                    <a:solidFill>
                      <a:schemeClr val="bg1"/>
                    </a:solidFill>
                    <a:effectLst/>
                    <a:latin typeface="나눔고딕" panose="020D0604000000000000" pitchFamily="50" charset="-127"/>
                    <a:ea typeface="나눔고딕" panose="020D0604000000000000" pitchFamily="50" charset="-127"/>
                  </a:rPr>
                  <a:t>연습문제</a:t>
                </a:r>
                <a:endParaRPr lang="en-US" altLang="ko-Kore-KR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endParaRPr>
              </a:p>
            </p:txBody>
          </p:sp>
        </p:grp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1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2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4121465" y="1430812"/>
            <a:ext cx="362614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V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703526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It is clear she is the best candidate for the job.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 dirty="0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3123409" y="3674792"/>
            <a:ext cx="362614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V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8376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그림 28" descr="직사각형, 스크린샷, 라인, 텍스트이(가) 표시된 사진&#10;&#10;자동 생성된 설명">
            <a:extLst>
              <a:ext uri="{FF2B5EF4-FFF2-40B4-BE49-F238E27FC236}">
                <a16:creationId xmlns:a16="http://schemas.microsoft.com/office/drawing/2014/main" id="{FEE905AE-59BE-AB0C-E1B6-ACE57DD310CC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AA0DAB0-76DA-979D-9FA4-FA4F810F2F8C}"/>
              </a:ext>
            </a:extLst>
          </p:cNvPr>
          <p:cNvSpPr txBox="1"/>
          <p:nvPr/>
        </p:nvSpPr>
        <p:spPr>
          <a:xfrm>
            <a:off x="1799645" y="1602639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I doubt the new policy will be effective in solving the problem.</a:t>
            </a:r>
          </a:p>
        </p:txBody>
      </p:sp>
      <p:cxnSp>
        <p:nvCxnSpPr>
          <p:cNvPr id="2" name="직선 연결선[R] 1">
            <a:extLst>
              <a:ext uri="{FF2B5EF4-FFF2-40B4-BE49-F238E27FC236}">
                <a16:creationId xmlns:a16="http://schemas.microsoft.com/office/drawing/2014/main" id="{7F2AE2D6-76FB-7457-EA7A-4438AB4FFAC4}"/>
              </a:ext>
            </a:extLst>
          </p:cNvPr>
          <p:cNvCxnSpPr>
            <a:cxnSpLocks/>
          </p:cNvCxnSpPr>
          <p:nvPr/>
        </p:nvCxnSpPr>
        <p:spPr>
          <a:xfrm>
            <a:off x="9745362" y="1116000"/>
            <a:ext cx="1506218" cy="0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그룹 8">
            <a:extLst>
              <a:ext uri="{FF2B5EF4-FFF2-40B4-BE49-F238E27FC236}">
                <a16:creationId xmlns:a16="http://schemas.microsoft.com/office/drawing/2014/main" id="{05EC14D0-39CE-FA5D-ADFA-F64FA25F47B6}"/>
              </a:ext>
            </a:extLst>
          </p:cNvPr>
          <p:cNvGrpSpPr/>
          <p:nvPr/>
        </p:nvGrpSpPr>
        <p:grpSpPr>
          <a:xfrm>
            <a:off x="1262013" y="623544"/>
            <a:ext cx="1473952" cy="522050"/>
            <a:chOff x="1262013" y="870287"/>
            <a:chExt cx="1473952" cy="522050"/>
          </a:xfrm>
        </p:grpSpPr>
        <p:pic>
          <p:nvPicPr>
            <p:cNvPr id="14" name="그림 13">
              <a:extLst>
                <a:ext uri="{FF2B5EF4-FFF2-40B4-BE49-F238E27FC236}">
                  <a16:creationId xmlns:a16="http://schemas.microsoft.com/office/drawing/2014/main" id="{39BE69E3-4121-51AC-DB64-449AA0515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62013" y="891497"/>
              <a:ext cx="1143000" cy="500840"/>
            </a:xfrm>
            <a:prstGeom prst="rect">
              <a:avLst/>
            </a:prstGeom>
          </p:spPr>
        </p:pic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EE2197A9-22F0-A0F1-797E-1B0A950BF69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flipH="1">
              <a:off x="1592965" y="891497"/>
              <a:ext cx="1143000" cy="500839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A333A994-49D1-9D0D-C597-2CE117762B3A}"/>
                </a:ext>
              </a:extLst>
            </p:cNvPr>
            <p:cNvSpPr txBox="1"/>
            <p:nvPr/>
          </p:nvSpPr>
          <p:spPr>
            <a:xfrm>
              <a:off x="1262013" y="870287"/>
              <a:ext cx="1473952" cy="4770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ko-KR" altLang="en-US" sz="2500" b="1" spc="-100" dirty="0">
                  <a:solidFill>
                    <a:schemeClr val="bg1"/>
                  </a:solidFill>
                  <a:effectLst/>
                  <a:latin typeface="나눔고딕" panose="020D0604000000000000" pitchFamily="50" charset="-127"/>
                  <a:ea typeface="나눔고딕" panose="020D0604000000000000" pitchFamily="50" charset="-127"/>
                </a:rPr>
                <a:t>연습문제</a:t>
              </a:r>
              <a:endParaRPr lang="en-US" altLang="ko-Kore-KR" sz="2500" b="1" spc="-100" dirty="0">
                <a:solidFill>
                  <a:schemeClr val="bg1"/>
                </a:solidFill>
                <a:effectLst/>
                <a:latin typeface="나눔고딕" panose="020D0604000000000000" pitchFamily="50" charset="-127"/>
                <a:ea typeface="나눔고딕" panose="020D0604000000000000" pitchFamily="50" charset="-127"/>
              </a:endParaRPr>
            </a:p>
          </p:txBody>
        </p:sp>
      </p:grpSp>
      <p:sp>
        <p:nvSpPr>
          <p:cNvPr id="17" name="타원 16">
            <a:extLst>
              <a:ext uri="{FF2B5EF4-FFF2-40B4-BE49-F238E27FC236}">
                <a16:creationId xmlns:a16="http://schemas.microsoft.com/office/drawing/2014/main" id="{BEA99FB4-0834-89DF-5FB3-831D3D966068}"/>
              </a:ext>
            </a:extLst>
          </p:cNvPr>
          <p:cNvSpPr/>
          <p:nvPr/>
        </p:nvSpPr>
        <p:spPr>
          <a:xfrm>
            <a:off x="1253545" y="1810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3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7FBB1C66-EB88-CDDA-525F-EBF87C3E7151}"/>
              </a:ext>
            </a:extLst>
          </p:cNvPr>
          <p:cNvSpPr/>
          <p:nvPr/>
        </p:nvSpPr>
        <p:spPr>
          <a:xfrm>
            <a:off x="1253545" y="3969828"/>
            <a:ext cx="468000" cy="468000"/>
          </a:xfrm>
          <a:prstGeom prst="ellipse">
            <a:avLst/>
          </a:prstGeom>
          <a:solidFill>
            <a:srgbClr val="8EC298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en-US" sz="2800" b="1" dirty="0">
                <a:latin typeface="나눔고딕" panose="020D0604000000000000" pitchFamily="50" charset="-127"/>
                <a:ea typeface="나눔고딕" panose="020D0604000000000000" pitchFamily="50" charset="-127"/>
              </a:rPr>
              <a:t>4</a:t>
            </a:r>
            <a:endParaRPr kumimoji="1" lang="ko-Kore-KR" altLang="en-US" sz="2800" b="1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5DEF95C-96BE-4AE5-349C-5E5ADB3E6438}"/>
              </a:ext>
            </a:extLst>
          </p:cNvPr>
          <p:cNvSpPr txBox="1"/>
          <p:nvPr/>
        </p:nvSpPr>
        <p:spPr>
          <a:xfrm>
            <a:off x="1799645" y="3797265"/>
            <a:ext cx="9631580" cy="1479187"/>
          </a:xfrm>
          <a:prstGeom prst="rect">
            <a:avLst/>
          </a:prstGeom>
          <a:noFill/>
        </p:spPr>
        <p:txBody>
          <a:bodyPr wrap="square" lIns="0" tIns="0" rIns="0" bIns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R" sz="3600" spc="-150" dirty="0"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The problem is he lacks the necessary qualifications for the position.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C86788C-52F6-4059-C100-FDC9A6E3EB64}"/>
              </a:ext>
            </a:extLst>
          </p:cNvPr>
          <p:cNvSpPr txBox="1"/>
          <p:nvPr/>
        </p:nvSpPr>
        <p:spPr>
          <a:xfrm>
            <a:off x="9003333" y="666897"/>
            <a:ext cx="1921934" cy="461665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algn="r"/>
            <a:r>
              <a:rPr lang="en-US" altLang="ko-Kore-KR" sz="2400" b="1">
                <a:solidFill>
                  <a:srgbClr val="ACD5B3"/>
                </a:solidFill>
                <a:effectLst/>
                <a:latin typeface="Calibri" panose="020F0502020204030204" pitchFamily="34" charset="0"/>
                <a:ea typeface="Noto Sans KR Medium" panose="020B0500000000000000" pitchFamily="34" charset="-128"/>
                <a:cs typeface="Calibri" panose="020F0502020204030204" pitchFamily="34" charset="0"/>
              </a:rPr>
              <a:t>Lesson 3</a:t>
            </a:r>
            <a:endParaRPr lang="en-US" altLang="ko-Kore-KR" sz="2400" b="1" dirty="0">
              <a:solidFill>
                <a:srgbClr val="ACD5B3"/>
              </a:solidFill>
              <a:effectLst/>
              <a:latin typeface="Calibri" panose="020F0502020204030204" pitchFamily="34" charset="0"/>
              <a:ea typeface="Noto Sans KR Medium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7749285-CC10-C7B2-C89B-94893D4BF00E}"/>
              </a:ext>
            </a:extLst>
          </p:cNvPr>
          <p:cNvSpPr txBox="1"/>
          <p:nvPr/>
        </p:nvSpPr>
        <p:spPr>
          <a:xfrm>
            <a:off x="2835229" y="647695"/>
            <a:ext cx="66780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o-KR" altLang="en-US" sz="2400" b="1" spc="-150">
                <a:latin typeface="나눔고딕" panose="020D0604000000000000" pitchFamily="50" charset="-127"/>
                <a:ea typeface="나눔고딕" panose="020D0604000000000000" pitchFamily="50" charset="-127"/>
              </a:rPr>
              <a:t>다음 문장에서 명사절을 이끄는 접속사 </a:t>
            </a:r>
            <a:r>
              <a:rPr lang="en-US" altLang="ko-KR" sz="2400" b="1" spc="-150">
                <a:latin typeface="나눔고딕" panose="020D0604000000000000" pitchFamily="50" charset="-127"/>
                <a:ea typeface="나눔고딕" panose="020D0604000000000000" pitchFamily="50" charset="-127"/>
              </a:rPr>
              <a:t>that</a:t>
            </a:r>
            <a:r>
              <a:rPr lang="ko-KR" altLang="en-US" sz="2400" b="1" spc="-150">
                <a:latin typeface="나눔고딕" panose="020D0604000000000000" pitchFamily="50" charset="-127"/>
                <a:ea typeface="나눔고딕" panose="020D0604000000000000" pitchFamily="50" charset="-127"/>
              </a:rPr>
              <a:t>이 들어갈 자리에 ✔ 표시하시오</a:t>
            </a:r>
            <a:r>
              <a:rPr lang="en-US" altLang="ko-KR" sz="2400" b="1" spc="-150">
                <a:latin typeface="나눔고딕" panose="020D0604000000000000" pitchFamily="50" charset="-127"/>
                <a:ea typeface="나눔고딕" panose="020D0604000000000000" pitchFamily="50" charset="-127"/>
              </a:rPr>
              <a:t>.</a:t>
            </a:r>
            <a:endParaRPr lang="ko-Kore-KR" altLang="en-US" sz="2400" b="1" spc="-150" dirty="0">
              <a:latin typeface="나눔고딕" panose="020D0604000000000000" pitchFamily="50" charset="-127"/>
              <a:ea typeface="나눔고딕" panose="020D0604000000000000" pitchFamily="50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2846577" y="1430812"/>
            <a:ext cx="362614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V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A429A99-C6EB-FC88-9D88-CD05886D6A4C}"/>
              </a:ext>
            </a:extLst>
          </p:cNvPr>
          <p:cNvSpPr txBox="1"/>
          <p:nvPr/>
        </p:nvSpPr>
        <p:spPr>
          <a:xfrm>
            <a:off x="4130258" y="3648416"/>
            <a:ext cx="362614" cy="6955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ko-Kore-KR" sz="2800" dirty="0">
                <a:solidFill>
                  <a:srgbClr val="E4007F"/>
                </a:solidFill>
                <a:latin typeface="Calibri" panose="020F0502020204030204" pitchFamily="34" charset="0"/>
                <a:ea typeface="Noto Sans KR" panose="020B0500000000000000" pitchFamily="34" charset="-128"/>
                <a:cs typeface="Calibri" panose="020F0502020204030204" pitchFamily="34" charset="0"/>
              </a:rPr>
              <a:t>V</a:t>
            </a:r>
            <a:endParaRPr lang="en-US" altLang="ko-Kore-KR" sz="2800" dirty="0">
              <a:solidFill>
                <a:srgbClr val="E4007F"/>
              </a:solidFill>
              <a:effectLst/>
              <a:latin typeface="Calibri" panose="020F0502020204030204" pitchFamily="34" charset="0"/>
              <a:ea typeface="Noto Sans KR" panose="020B0500000000000000" pitchFamily="34" charset="-128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2469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5" grpId="0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584</TotalTime>
  <Words>201</Words>
  <Application>Microsoft Office PowerPoint</Application>
  <PresentationFormat>와이드스크린</PresentationFormat>
  <Paragraphs>32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2" baseType="lpstr">
      <vt:lpstr>Noto Sans KR</vt:lpstr>
      <vt:lpstr>나눔고딕</vt:lpstr>
      <vt:lpstr>Aptos</vt:lpstr>
      <vt:lpstr>Aptos Display</vt:lpstr>
      <vt:lpstr>Arial</vt:lpstr>
      <vt:lpstr>Calibri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김효민B</dc:creator>
  <cp:lastModifiedBy>이지혜B</cp:lastModifiedBy>
  <cp:revision>35</cp:revision>
  <dcterms:created xsi:type="dcterms:W3CDTF">2024-07-02T00:56:12Z</dcterms:created>
  <dcterms:modified xsi:type="dcterms:W3CDTF">2024-10-28T05:37:27Z</dcterms:modified>
</cp:coreProperties>
</file>